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68" r:id="rId4"/>
    <p:sldId id="269" r:id="rId5"/>
    <p:sldId id="270" r:id="rId6"/>
    <p:sldId id="275" r:id="rId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82AB-667B-44F4-A392-5AFB19F23042}" type="datetimeFigureOut">
              <a:rPr lang="th-TH" smtClean="0"/>
              <a:t>24/05/59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5F96-06BE-4E9B-AA56-B2EC14C607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5030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82AB-667B-44F4-A392-5AFB19F23042}" type="datetimeFigureOut">
              <a:rPr lang="th-TH" smtClean="0"/>
              <a:t>24/05/59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5F96-06BE-4E9B-AA56-B2EC14C607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80758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82AB-667B-44F4-A392-5AFB19F23042}" type="datetimeFigureOut">
              <a:rPr lang="th-TH" smtClean="0"/>
              <a:t>24/05/59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5F96-06BE-4E9B-AA56-B2EC14C607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4812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82AB-667B-44F4-A392-5AFB19F23042}" type="datetimeFigureOut">
              <a:rPr lang="th-TH" smtClean="0"/>
              <a:t>24/05/59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5F96-06BE-4E9B-AA56-B2EC14C607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86765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82AB-667B-44F4-A392-5AFB19F23042}" type="datetimeFigureOut">
              <a:rPr lang="th-TH" smtClean="0"/>
              <a:t>24/05/59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5F96-06BE-4E9B-AA56-B2EC14C607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6779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82AB-667B-44F4-A392-5AFB19F23042}" type="datetimeFigureOut">
              <a:rPr lang="th-TH" smtClean="0"/>
              <a:t>24/05/59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5F96-06BE-4E9B-AA56-B2EC14C607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8540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82AB-667B-44F4-A392-5AFB19F23042}" type="datetimeFigureOut">
              <a:rPr lang="th-TH" smtClean="0"/>
              <a:t>24/05/59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5F96-06BE-4E9B-AA56-B2EC14C607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4660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82AB-667B-44F4-A392-5AFB19F23042}" type="datetimeFigureOut">
              <a:rPr lang="th-TH" smtClean="0"/>
              <a:t>24/05/59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5F96-06BE-4E9B-AA56-B2EC14C607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1870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82AB-667B-44F4-A392-5AFB19F23042}" type="datetimeFigureOut">
              <a:rPr lang="th-TH" smtClean="0"/>
              <a:t>24/05/59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5F96-06BE-4E9B-AA56-B2EC14C607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4802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82AB-667B-44F4-A392-5AFB19F23042}" type="datetimeFigureOut">
              <a:rPr lang="th-TH" smtClean="0"/>
              <a:t>24/05/59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5F96-06BE-4E9B-AA56-B2EC14C607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60705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782AB-667B-44F4-A392-5AFB19F23042}" type="datetimeFigureOut">
              <a:rPr lang="th-TH" smtClean="0"/>
              <a:t>24/05/59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95F96-06BE-4E9B-AA56-B2EC14C607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2911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782AB-667B-44F4-A392-5AFB19F23042}" type="datetimeFigureOut">
              <a:rPr lang="th-TH" smtClean="0"/>
              <a:t>24/05/59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95F96-06BE-4E9B-AA56-B2EC14C6077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78446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1"/>
            <a:ext cx="7772400" cy="3962400"/>
          </a:xfrm>
          <a:noFill/>
        </p:spPr>
        <p:txBody>
          <a:bodyPr>
            <a:noAutofit/>
          </a:bodyPr>
          <a:lstStyle/>
          <a:p>
            <a:r>
              <a:rPr lang="en-US" sz="3200" b="1" dirty="0" err="1">
                <a:latin typeface="Phetsarath OT" pitchFamily="2" charset="0"/>
                <a:cs typeface="Phetsarath OT" pitchFamily="2" charset="0"/>
              </a:rPr>
              <a:t>ຜົນ</a:t>
            </a:r>
            <a:r>
              <a:rPr lang="en-US" sz="3200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3200" b="1" dirty="0" err="1">
                <a:latin typeface="Phetsarath OT" pitchFamily="2" charset="0"/>
                <a:cs typeface="Phetsarath OT" pitchFamily="2" charset="0"/>
              </a:rPr>
              <a:t>ຂອງ</a:t>
            </a:r>
            <a:r>
              <a:rPr lang="en-US" sz="3200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lo-LA" sz="3200" b="1" dirty="0">
                <a:latin typeface="Phetsarath OT" panose="02000500000000020004" pitchFamily="2" charset="0"/>
                <a:cs typeface="Phetsarath OT" panose="02000500000000020004" pitchFamily="2" charset="0"/>
              </a:rPr>
              <a:t>ກອງ​ປະຊຸມ​ ທົບ​ທວນວຽກ​ງານ​ການ​ອໍານວຍ​ຄວາມ​ສະດວກ​ທາງ​ດ້ານ​ການ​ຄ້າ</a:t>
            </a:r>
            <a:br>
              <a:rPr lang="lo-LA" sz="3200" b="1" dirty="0">
                <a:latin typeface="Phetsarath OT" panose="02000500000000020004" pitchFamily="2" charset="0"/>
                <a:cs typeface="Phetsarath OT" panose="02000500000000020004" pitchFamily="2" charset="0"/>
              </a:rPr>
            </a:br>
            <a:r>
              <a:rPr lang="lo-LA" sz="3200" b="1" dirty="0">
                <a:latin typeface="Phetsarath OT" panose="02000500000000020004" pitchFamily="2" charset="0"/>
                <a:cs typeface="Phetsarath OT" panose="02000500000000020004" pitchFamily="2" charset="0"/>
              </a:rPr>
              <a:t>ຂັ້ນ​ທ້ອງ​ຖິ່ນ ​ແຂວງ</a:t>
            </a:r>
            <a:r>
              <a:rPr lang="en-US" sz="3200" b="1" dirty="0">
                <a:latin typeface="Phetsarath OT" panose="02000500000000020004" pitchFamily="2" charset="0"/>
                <a:cs typeface="Phetsarath OT" panose="02000500000000020004" pitchFamily="2" charset="0"/>
              </a:rPr>
              <a:t>​</a:t>
            </a:r>
            <a:r>
              <a:rPr lang="en-US" sz="3200" b="1" dirty="0" err="1">
                <a:latin typeface="Phetsarath OT" panose="02000500000000020004" pitchFamily="2" charset="0"/>
                <a:cs typeface="Phetsarath OT" panose="02000500000000020004" pitchFamily="2" charset="0"/>
              </a:rPr>
              <a:t>ເໜືອ</a:t>
            </a:r>
            <a:br>
              <a:rPr lang="en-US" sz="3200" b="1" dirty="0">
                <a:latin typeface="Phetsarath OT" panose="02000500000000020004" pitchFamily="2" charset="0"/>
                <a:cs typeface="Phetsarath OT" panose="02000500000000020004" pitchFamily="2" charset="0"/>
              </a:rPr>
            </a:br>
            <a:br>
              <a:rPr lang="en-US" sz="3200" b="1" dirty="0">
                <a:latin typeface="Phetsarath OT" panose="02000500000000020004" pitchFamily="2" charset="0"/>
                <a:cs typeface="Phetsarath OT" panose="02000500000000020004" pitchFamily="2" charset="0"/>
              </a:rPr>
            </a:br>
            <a:r>
              <a:rPr lang="en-US" sz="2800" dirty="0" err="1">
                <a:latin typeface="Phetsarath OT" panose="02000500000000020004" pitchFamily="2" charset="0"/>
                <a:cs typeface="Phetsarath OT" panose="02000500000000020004" pitchFamily="2" charset="0"/>
              </a:rPr>
              <a:t>ວັນ</a:t>
            </a:r>
            <a:r>
              <a:rPr lang="lo-LA" sz="2800" dirty="0">
                <a:latin typeface="Phetsarath OT" panose="02000500000000020004" pitchFamily="2" charset="0"/>
                <a:cs typeface="Phetsarath OT" panose="02000500000000020004" pitchFamily="2" charset="0"/>
              </a:rPr>
              <a:t>​ທີ </a:t>
            </a:r>
            <a:r>
              <a:rPr lang="en-US" sz="2800" dirty="0">
                <a:latin typeface="Phetsarath OT" panose="02000500000000020004" pitchFamily="2" charset="0"/>
                <a:cs typeface="Phetsarath OT" panose="02000500000000020004" pitchFamily="2" charset="0"/>
              </a:rPr>
              <a:t>19-20</a:t>
            </a:r>
            <a:r>
              <a:rPr lang="lo-LA" sz="2800" dirty="0">
                <a:latin typeface="Phetsarath OT" panose="02000500000000020004" pitchFamily="2" charset="0"/>
                <a:cs typeface="Phetsarath OT" panose="02000500000000020004" pitchFamily="2" charset="0"/>
              </a:rPr>
              <a:t> </a:t>
            </a:r>
            <a:r>
              <a:rPr lang="en-US" sz="2800" dirty="0" err="1">
                <a:latin typeface="Phetsarath OT" panose="02000500000000020004" pitchFamily="2" charset="0"/>
                <a:cs typeface="Phetsarath OT" panose="02000500000000020004" pitchFamily="2" charset="0"/>
              </a:rPr>
              <a:t>ພືດ</a:t>
            </a:r>
            <a:r>
              <a:rPr lang="en-US" sz="2800" dirty="0">
                <a:latin typeface="Phetsarath OT" panose="02000500000000020004" pitchFamily="2" charset="0"/>
                <a:cs typeface="Phetsarath OT" panose="02000500000000020004" pitchFamily="2" charset="0"/>
              </a:rPr>
              <a:t>​</a:t>
            </a:r>
            <a:r>
              <a:rPr lang="en-US" sz="2800" dirty="0" err="1">
                <a:latin typeface="Phetsarath OT" panose="02000500000000020004" pitchFamily="2" charset="0"/>
                <a:cs typeface="Phetsarath OT" panose="02000500000000020004" pitchFamily="2" charset="0"/>
              </a:rPr>
              <a:t>ສະພາ</a:t>
            </a:r>
            <a:r>
              <a:rPr lang="lo-LA" sz="2800" dirty="0">
                <a:latin typeface="Phetsarath OT" panose="02000500000000020004" pitchFamily="2" charset="0"/>
                <a:cs typeface="Phetsarath OT" panose="02000500000000020004" pitchFamily="2" charset="0"/>
              </a:rPr>
              <a:t> 2016, ທີ່​ໂຮງ​ແຮມ</a:t>
            </a:r>
            <a:r>
              <a:rPr lang="en-US" sz="2800" dirty="0" err="1">
                <a:latin typeface="Phetsarath OT" panose="02000500000000020004" pitchFamily="2" charset="0"/>
                <a:cs typeface="Phetsarath OT" panose="02000500000000020004" pitchFamily="2" charset="0"/>
              </a:rPr>
              <a:t>ມິດຕະພາບ</a:t>
            </a:r>
            <a:r>
              <a:rPr lang="en-US" sz="2800" dirty="0">
                <a:latin typeface="Phetsarath OT" panose="02000500000000020004" pitchFamily="2" charset="0"/>
                <a:cs typeface="Phetsarath OT" panose="02000500000000020004" pitchFamily="2" charset="0"/>
              </a:rPr>
              <a:t> </a:t>
            </a:r>
            <a:br>
              <a:rPr lang="en-US" sz="2800" dirty="0">
                <a:latin typeface="Phetsarath OT" panose="02000500000000020004" pitchFamily="2" charset="0"/>
                <a:cs typeface="Phetsarath OT" panose="02000500000000020004" pitchFamily="2" charset="0"/>
              </a:rPr>
            </a:br>
            <a:r>
              <a:rPr lang="lo-LA" sz="2800" dirty="0">
                <a:latin typeface="Phetsarath OT" panose="02000500000000020004" pitchFamily="2" charset="0"/>
                <a:cs typeface="Phetsarath OT" panose="02000500000000020004" pitchFamily="2" charset="0"/>
              </a:rPr>
              <a:t>​ແຂວງ </a:t>
            </a:r>
            <a:r>
              <a:rPr lang="en-US" sz="2800" dirty="0" err="1">
                <a:latin typeface="Phetsarath OT" panose="02000500000000020004" pitchFamily="2" charset="0"/>
                <a:cs typeface="Phetsarath OT" panose="02000500000000020004" pitchFamily="2" charset="0"/>
              </a:rPr>
              <a:t>ອຸດ</a:t>
            </a:r>
            <a:r>
              <a:rPr lang="en-US" sz="2800" dirty="0">
                <a:latin typeface="Phetsarath OT" panose="02000500000000020004" pitchFamily="2" charset="0"/>
                <a:cs typeface="Phetsarath OT" panose="02000500000000020004" pitchFamily="2" charset="0"/>
              </a:rPr>
              <a:t>​</a:t>
            </a:r>
            <a:r>
              <a:rPr lang="en-US" sz="2800" dirty="0" err="1">
                <a:latin typeface="Phetsarath OT" panose="02000500000000020004" pitchFamily="2" charset="0"/>
                <a:cs typeface="Phetsarath OT" panose="02000500000000020004" pitchFamily="2" charset="0"/>
              </a:rPr>
              <a:t>ົມ</a:t>
            </a:r>
            <a:r>
              <a:rPr lang="en-US" sz="2800" dirty="0">
                <a:latin typeface="Phetsarath OT" panose="02000500000000020004" pitchFamily="2" charset="0"/>
                <a:cs typeface="Phetsarath OT" panose="02000500000000020004" pitchFamily="2" charset="0"/>
              </a:rPr>
              <a:t>​</a:t>
            </a:r>
            <a:r>
              <a:rPr lang="en-US" sz="2800" dirty="0" err="1">
                <a:latin typeface="Phetsarath OT" panose="02000500000000020004" pitchFamily="2" charset="0"/>
                <a:cs typeface="Phetsarath OT" panose="02000500000000020004" pitchFamily="2" charset="0"/>
              </a:rPr>
              <a:t>ໄຊ</a:t>
            </a:r>
            <a:r>
              <a:rPr lang="lo-LA" sz="2800" dirty="0">
                <a:latin typeface="Phetsarath OT" panose="02000500000000020004" pitchFamily="2" charset="0"/>
                <a:cs typeface="Phetsarath OT" panose="02000500000000020004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63249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​</a:t>
            </a:r>
            <a:endParaRPr lang="th-TH" sz="4000" b="1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b="1" dirty="0" err="1">
                <a:latin typeface="Phetsarath OT" pitchFamily="2" charset="0"/>
                <a:cs typeface="Phetsarath OT" pitchFamily="2" charset="0"/>
              </a:rPr>
              <a:t>ກອງ</a:t>
            </a:r>
            <a:r>
              <a:rPr lang="en-US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b="1" dirty="0" err="1">
                <a:latin typeface="Phetsarath OT" pitchFamily="2" charset="0"/>
                <a:cs typeface="Phetsarath OT" pitchFamily="2" charset="0"/>
              </a:rPr>
              <a:t>ປະຊຸມເປັນ</a:t>
            </a:r>
            <a:r>
              <a:rPr lang="en-US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b="1" dirty="0" err="1">
                <a:latin typeface="Phetsarath OT" pitchFamily="2" charset="0"/>
                <a:cs typeface="Phetsarath OT" pitchFamily="2" charset="0"/>
              </a:rPr>
              <a:t>ເອກະ</a:t>
            </a:r>
            <a:r>
              <a:rPr lang="en-US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b="1" dirty="0" err="1">
                <a:latin typeface="Phetsarath OT" pitchFamily="2" charset="0"/>
                <a:cs typeface="Phetsarath OT" pitchFamily="2" charset="0"/>
              </a:rPr>
              <a:t>ພາບ</a:t>
            </a:r>
            <a:r>
              <a:rPr lang="en-US" b="1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ໃຫ້ມີ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ຈຸ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ດປະສານ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ງານວຽກ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ອໍ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ານວຍ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ຄວາມ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ສະດວກ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ທາງ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ດ້ານ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ຄ້າ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ໃນ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ຂັ້ນ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ທ້ອງ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ຖິ່ນ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. </a:t>
            </a:r>
          </a:p>
          <a:p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ຫ້ອງ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ວ່າການ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ແຂວງ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ເປັນ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ຫົວໜ້າ</a:t>
            </a:r>
            <a:endParaRPr lang="en-US" dirty="0">
              <a:latin typeface="Phetsarath OT" pitchFamily="2" charset="0"/>
              <a:cs typeface="Phetsarath OT" pitchFamily="2" charset="0"/>
            </a:endParaRPr>
          </a:p>
          <a:p>
            <a:r>
              <a:rPr lang="en-US" dirty="0" err="1">
                <a:latin typeface="Phetsarath OT" pitchFamily="2" charset="0"/>
                <a:cs typeface="Phetsarath OT" pitchFamily="2" charset="0"/>
              </a:rPr>
              <a:t>ພະ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​ກ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ອຄ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ເປັນ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ຫ້ອງການ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ປະ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ຈໍາ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ພະ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ກອື່ນໆທີ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ກ່ຽວຂ້ອງ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ເປັນ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ສະມາຊິກ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</a:p>
          <a:p>
            <a:r>
              <a:rPr lang="en-US" dirty="0" err="1">
                <a:latin typeface="Phetsarath OT" pitchFamily="2" charset="0"/>
                <a:cs typeface="Phetsarath OT" pitchFamily="2" charset="0"/>
              </a:rPr>
              <a:t>ຕ້ອງ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ມີ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ຂໍ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້​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ຕົກລົງ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ຂອງ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ເຈົ້າ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ແຂວງ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ກ່ຽວ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ກັບ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ພາລະ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ບົດບາດ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ຂອງ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ຈຸດ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ປະສານ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ງານ</a:t>
            </a:r>
            <a:endParaRPr lang="en-US" dirty="0">
              <a:latin typeface="Phetsarath OT" pitchFamily="2" charset="0"/>
              <a:cs typeface="Phetsarath OT" pitchFamily="2" charset="0"/>
            </a:endParaRPr>
          </a:p>
          <a:p>
            <a:endParaRPr lang="en-US" dirty="0">
              <a:latin typeface="Phetsarath OT" pitchFamily="2" charset="0"/>
              <a:cs typeface="Phetsarath OT" pitchFamily="2" charset="0"/>
            </a:endParaRPr>
          </a:p>
          <a:p>
            <a:pPr marL="0" indent="0">
              <a:buNone/>
            </a:pPr>
            <a:endParaRPr lang="th-TH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765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ບັນຫາ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ທີ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ຕິດ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ພັນ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ກັບ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ນໍາ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ສົ່ງ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ອອກ</a:t>
            </a:r>
            <a:endParaRPr lang="th-TH" sz="4000" b="1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ເຮັດ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ມອ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​ບ​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ເໝົາສົ່ງ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ອອກ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ສິນຄ້າ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ເຮັດ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ໃຫ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້​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ບໍລິສັດ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ທີ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ຂຶ້ນ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ທະບຽນ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ບໍ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ສາ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 ມ​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າດສົ່ງ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ອອກ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ໄດ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້​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ໂດຍ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ກົງ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ເພີ່ມ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ຕົ້ນ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ທຶນ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ສົ່ງ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ອອກ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ສົ່ງ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ອອກ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ເຄື່ອງ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ປ່າ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ຂອງ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ດົງ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ມີ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ຄວາມ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ຫຍຸ້ງຍາກ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ຍ້ອນ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ຕ້ອງຜ່ານ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ຫຼາຍ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ຂະ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ແໜງ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ເຊັ່ນ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: 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ກະສິກໍາ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ຄ້າ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, 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ຊັບ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ສິນ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ຂອດ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ປະສານ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ງານລະຫວ່າງ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ຄ້າ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ກັບ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​ຂ​ະ​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ແໜງ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ອື່ນ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ໆ  (​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ເຊັ່ນ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​: 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ກະສິກໍາ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ພາສີ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) 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ຍັງ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ບໍ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ເປັນ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ເອກະ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ພາບ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ເຮັດ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ໃຫ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້​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ເກີດ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ຄວາມ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ຊໍ້າ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ຊ້ອນ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ໃນ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ກວດກາ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ເອກະສານ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 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ເກີດຄວາມບໍ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ມີ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ຊັດ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ເຈນ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ໃນການ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ເກັບ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ກໍາ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ສະຖິຕິ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ຄ້າ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ສົ່ງ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ອອກ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ສິນຄ້າ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ທີ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ເປັນ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ທ່າ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ແຮງ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 (​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ເຊັ່ນ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: 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ຢາງ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ພາລາ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ສາລີ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 ​​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ໝາກ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ເດ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ືອຍ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) 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ຍັງ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ບໍ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ໄດ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້​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ຮັບ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ສິດທິ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ພິ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ເສດສົ່ງ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ອອກ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ໄປຕະຫລາດ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​ 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ສປ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2700" dirty="0" err="1">
                <a:latin typeface="Phetsarath OT" pitchFamily="2" charset="0"/>
                <a:cs typeface="Phetsarath OT" pitchFamily="2" charset="0"/>
              </a:rPr>
              <a:t>ຈີນ</a:t>
            </a:r>
            <a:r>
              <a:rPr lang="en-US" sz="2700" dirty="0">
                <a:latin typeface="Phetsarath OT" pitchFamily="2" charset="0"/>
                <a:cs typeface="Phetsarath OT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0447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ບັນຫາ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ອື່ນ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ໆ</a:t>
            </a:r>
            <a:endParaRPr lang="th-TH" sz="4000" b="1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ຕັ້ງຈຸດ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ກວດກາຕາມ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ເສັ້ນທາງ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ລະ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ຫວ່າງ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ແຂວງ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ໂດຍ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ເຈົ້າ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ໜ້າ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ທີ່ຕໍາຫຼວດ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ຄ້າ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ອາກອນ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ກະສິກໍາ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ເຮັດ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ໃຫ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້​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ເສຍ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ເວລາ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ຄ່າ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ໃຊ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້​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ຈ່າຍ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ເພີ່ມ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ເຕີມໃນ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ຂົນ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ສົ່ງ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Phetsarath OT" pitchFamily="2" charset="0"/>
              <a:cs typeface="Phetsarath OT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ປຸງ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ແຕ່ງ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ຫຸ້ມ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ຫໍ່ສິນຄ້າ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ຍັງ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ບໍ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ໄດ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້​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ຄຸນ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ນະພາ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​ບ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Phetsarath OT" pitchFamily="2" charset="0"/>
              <a:cs typeface="Phetsarath OT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Phetsarath OT" pitchFamily="2" charset="0"/>
                <a:cs typeface="Phetsarath OT" pitchFamily="2" charset="0"/>
              </a:rPr>
              <a:t>ສະມາຄົມ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ກະສິກໍາ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ຍັງ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ບໍ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ສາມາດ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ເຕົ້າ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ໂຮມ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ກໍາລັງ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ຜະລິດ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ກະສິກໍາ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ຢ່າງ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ເຕັມ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ສ່ວນ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ບໍ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ມີ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ສາງ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ເກັບ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ມ້ຽນ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ທີ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ໄດ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້​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ຮັບ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ຄຸນ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ນະພາ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​ບ.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Phetsarath OT" pitchFamily="2" charset="0"/>
              <a:cs typeface="Phetsarath OT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Phetsarath OT" pitchFamily="2" charset="0"/>
                <a:cs typeface="Phetsarath OT" pitchFamily="2" charset="0"/>
              </a:rPr>
              <a:t>ມີການນໍາໃຊ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້​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ລົດບັນທຸກ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ຈີນ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ມາ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ຂົນ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ສິນຄ້າ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ຢູ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່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ສປປ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ລາວ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ເພີ່ມຂຶ້ນ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ເຮັດ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ໃຫ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້​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ພາກ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ທຸລະ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ກິດຂົນ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ສົ່ງ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ລາວ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ເສຍ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ໂອກາດ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ໃນ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ການສະແຫວ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ງຫາ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ກໍາ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ໄລ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Phetsarath OT" pitchFamily="2" charset="0"/>
              <a:cs typeface="Phetsarath OT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Phetsarath OT" pitchFamily="2" charset="0"/>
                <a:cs typeface="Phetsarath OT" pitchFamily="2" charset="0"/>
              </a:rPr>
              <a:t>ໂຄ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ງລ່າງ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ພື້ນຖານ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ຂອງ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ດ່ານສາກົນ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ຍັງ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ມີ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ຫຼາຍ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ຂໍ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້​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ຈໍາກັດ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.</a:t>
            </a:r>
          </a:p>
          <a:p>
            <a:endParaRPr lang="en-US" dirty="0">
              <a:latin typeface="Phetsarath OT" pitchFamily="2" charset="0"/>
              <a:cs typeface="Phetsarath OT" pitchFamily="2" charset="0"/>
            </a:endParaRPr>
          </a:p>
          <a:p>
            <a:endParaRPr lang="en-US" dirty="0">
              <a:latin typeface="Phetsarath OT" pitchFamily="2" charset="0"/>
              <a:cs typeface="Phetsarath OT" pitchFamily="2" charset="0"/>
            </a:endParaRPr>
          </a:p>
          <a:p>
            <a:endParaRPr lang="en-US" dirty="0">
              <a:latin typeface="Phetsarath OT" pitchFamily="2" charset="0"/>
              <a:cs typeface="Phetsarath OT" pitchFamily="2" charset="0"/>
            </a:endParaRPr>
          </a:p>
          <a:p>
            <a:pPr marL="0" indent="0">
              <a:buNone/>
            </a:pPr>
            <a:endParaRPr lang="th-TH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971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ຂໍ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້​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ສະ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ເໜີສໍາລັບ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ນໍາ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​​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ເຂົ້າ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ສົ່ງ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ອອກ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ຜ່ານ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ແດນ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​</a:t>
            </a:r>
            <a:endParaRPr lang="th-TH" sz="4000" b="1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Phetsarath OT" pitchFamily="2" charset="0"/>
                <a:cs typeface="Phetsarath OT" pitchFamily="2" charset="0"/>
              </a:rPr>
              <a:t>ແກ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້​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ໄຂ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ບັນຫາ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ເຮັດ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ມອບ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ເໝົາອາກອນ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ສໍາລັບ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ສົ່ງ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ອອກ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ສິນຄ້າ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ກະສິກໍາ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Phetsarath OT" pitchFamily="2" charset="0"/>
                <a:cs typeface="Phetsarath OT" pitchFamily="2" charset="0"/>
              </a:rPr>
              <a:t>ພິຈາລະນາ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ເພີ່ມ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ເວລາຂອງ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ສັນຍາ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ຄໍ້າປະກັນ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ກັບ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ກົມ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ພາສີ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Phetsarath OT" pitchFamily="2" charset="0"/>
                <a:cs typeface="Phetsarath OT" pitchFamily="2" charset="0"/>
              </a:rPr>
              <a:t>ສະ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ເໜີ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ໃຫ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້​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ກວດກາ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ຄືນ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ຄ່າ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ບໍລິການ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ຜ່ານສາງ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ຢູ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ດ່ານ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ບໍ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ເຕັນ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ຂົວ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ມິດຕະພາບ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4.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Phetsarath OT" pitchFamily="2" charset="0"/>
                <a:cs typeface="Phetsarath OT" pitchFamily="2" charset="0"/>
              </a:rPr>
              <a:t>ຄວນ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ມີ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ຍົກ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ເວັ້ນພາສີ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ອາກອນ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ຕາມ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ກົດໝາຍ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ສົ່ງ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ເສີມ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ລົງທຶນ</a:t>
            </a:r>
            <a:endParaRPr lang="en-US" dirty="0">
              <a:latin typeface="Phetsarath OT" pitchFamily="2" charset="0"/>
              <a:cs typeface="Phetsarath OT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ເຜີຍ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ແຜ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ນິຕິ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ກໍາ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ທາງ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ດ້ານ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ຄ້າ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ໃຫ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້​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່​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ພະ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​ກ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ອຄ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ແຂວງ</a:t>
            </a:r>
            <a:endParaRPr lang="en-US" dirty="0">
              <a:latin typeface="Phetsarath OT" pitchFamily="2" charset="0"/>
              <a:cs typeface="Phetsarath OT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Phetsarath OT" pitchFamily="2" charset="0"/>
                <a:cs typeface="Phetsarath OT" pitchFamily="2" charset="0"/>
              </a:rPr>
              <a:t>ຂໍ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​​​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ສິດທິ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ພິ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ເສດການສົ່ງ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ອອກຜົນ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ຜະລິດ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ກະສິກໍາ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(​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ເຊັ່ນ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: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ຢາງພາລາ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ສາລີ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ໝາກ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ເດືອຍ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)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ຈາກ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ສປ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ຈີນ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Phetsarath OT" pitchFamily="2" charset="0"/>
                <a:cs typeface="Phetsarath OT" pitchFamily="2" charset="0"/>
              </a:rPr>
              <a:t>ປຶກສາ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ຫາລື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ກັບ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ສປ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ຈີນ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ກ່ຽວ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ກັບ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ຍົກ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ເວັ້ນພາສີ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ຄ້າ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ຊາຍ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ແດນ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ສໍາ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ລັບມູນ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ຄ່າບໍ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ເກີນ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8,000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ຢວນ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. (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ລາຍການ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ສິນຄ້າ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ລະອຽດ</a:t>
            </a:r>
            <a:r>
              <a:rPr lang="en-US">
                <a:latin typeface="Phetsarath OT" pitchFamily="2" charset="0"/>
                <a:cs typeface="Phetsarath OT" pitchFamily="2" charset="0"/>
              </a:rPr>
              <a:t>)</a:t>
            </a:r>
            <a:endParaRPr lang="en-US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383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ຂໍ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້​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ສະ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sz="4000" b="1" dirty="0" err="1">
                <a:latin typeface="Phetsarath OT" pitchFamily="2" charset="0"/>
                <a:cs typeface="Phetsarath OT" pitchFamily="2" charset="0"/>
              </a:rPr>
              <a:t>ເໜີອື່ນ</a:t>
            </a:r>
            <a:r>
              <a:rPr lang="en-US" sz="4000" b="1" dirty="0">
                <a:latin typeface="Phetsarath OT" pitchFamily="2" charset="0"/>
                <a:cs typeface="Phetsarath OT" pitchFamily="2" charset="0"/>
              </a:rPr>
              <a:t>ໆ​</a:t>
            </a:r>
            <a:endParaRPr lang="th-TH" sz="4000" b="1" dirty="0">
              <a:latin typeface="Phetsarath OT" pitchFamily="2" charset="0"/>
              <a:cs typeface="Phetsarath O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Phetsarath OT" pitchFamily="2" charset="0"/>
                <a:cs typeface="Phetsarath OT" pitchFamily="2" charset="0"/>
              </a:rPr>
              <a:t>ອອກ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ແຈ້ງ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ສະບັບ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ໃໝ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ໃນ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້​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ໄຂ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ຈຸດ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ກວດກາ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ຢູ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ຕາມ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ເສັ້ນທາງ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ເພື່ອ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ເປັນ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ບ່ອນ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ອີງ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ພາກ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ທຸລະ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ກິດ</a:t>
            </a:r>
            <a:endParaRPr lang="en-US" dirty="0">
              <a:latin typeface="Phetsarath OT" pitchFamily="2" charset="0"/>
              <a:cs typeface="Phetsarath OT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ສະໜອງ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ທຶນ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ເພື່ອ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ປັບປຸງ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SMEs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ເກັບ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ຄ່າ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ຊັບ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ສິນ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ຈາ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ກລາຄາ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ຂາຍ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ຄວນ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ໄດ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້​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ຮັບ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ການພິຈາລະນາ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ຄືນ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ຍ້ອນ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ລາຄາ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ຂາຍ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ລວມມີ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ຄ່າ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ຂົນ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ສົ່ງ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ພາສີ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ຂາ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ອອກ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Phetsarath OT" pitchFamily="2" charset="0"/>
                <a:cs typeface="Phetsarath OT" pitchFamily="2" charset="0"/>
              </a:rPr>
              <a:t>​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ຄົ້ນຄວ້າ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ພາລະ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ບົດບາດ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ຂອງ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ຂັ້ນ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ສູນ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, 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ຂັ້ນ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ແຂວງ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ແລະ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ເມືອງ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 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ໃນ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ແບ່ງ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ໜ້າ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ທີ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່​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ຄຸ້ມ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ຄອງ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ວຽກ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ງານ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ການ</a:t>
            </a:r>
            <a:r>
              <a:rPr lang="en-US" dirty="0">
                <a:latin typeface="Phetsarath OT" pitchFamily="2" charset="0"/>
                <a:cs typeface="Phetsarath OT" pitchFamily="2" charset="0"/>
              </a:rPr>
              <a:t>​</a:t>
            </a:r>
            <a:r>
              <a:rPr lang="en-US" dirty="0" err="1">
                <a:latin typeface="Phetsarath OT" pitchFamily="2" charset="0"/>
                <a:cs typeface="Phetsarath OT" pitchFamily="2" charset="0"/>
              </a:rPr>
              <a:t>ຄ້າ</a:t>
            </a:r>
            <a:endParaRPr lang="en-US" dirty="0">
              <a:latin typeface="Phetsarath OT" pitchFamily="2" charset="0"/>
              <a:cs typeface="Phetsarath O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907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1015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Angsana New</vt:lpstr>
      <vt:lpstr>Arial</vt:lpstr>
      <vt:lpstr>Calibri</vt:lpstr>
      <vt:lpstr>Cordia New</vt:lpstr>
      <vt:lpstr>Phetsarath OT</vt:lpstr>
      <vt:lpstr>Office Theme</vt:lpstr>
      <vt:lpstr>ຜົນ​ຂອງ​ກອງ​ປະຊຸມ​ ທົບ​ທວນວຽກ​ງານ​ການ​ອໍານວຍ​ຄວາມ​ສະດວກ​ທາງ​ດ້ານ​ການ​ຄ້າ ຂັ້ນ​ທ້ອງ​ຖິ່ນ ​ແຂວງ​ເໜືອ  ວັນ​ທີ 19-20 ພືດ​ສະພາ 2016, ທີ່​ໂຮງ​ແຮມມິດຕະພາບ  ​ແຂວງ ອຸດ​ົມ​ໄຊ </vt:lpstr>
      <vt:lpstr>​</vt:lpstr>
      <vt:lpstr>ບັນຫາ​ທີ່​ຕິດ​ພັນ​ກັບ​ການ​ນໍາ ​ແລະ ສົ່ງ​ອອກ</vt:lpstr>
      <vt:lpstr>ບັນຫາ​ອື່ນໆ</vt:lpstr>
      <vt:lpstr>ຂໍ້​ສະ​ເໜີສໍາລັບ​ການ​ນໍາ​​ເຂົ້າ, ສົ່ງ​ອອກ ​ແລະ ຜ່ານ​ແດນ​</vt:lpstr>
      <vt:lpstr>ຂໍ້​ສະ​ເໜີອື່ນໆ​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7</dc:creator>
  <cp:lastModifiedBy>PuPe</cp:lastModifiedBy>
  <cp:revision>85</cp:revision>
  <dcterms:created xsi:type="dcterms:W3CDTF">2016-02-25T06:37:27Z</dcterms:created>
  <dcterms:modified xsi:type="dcterms:W3CDTF">2016-05-24T09:39:14Z</dcterms:modified>
</cp:coreProperties>
</file>