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8" r:id="rId4"/>
    <p:sldId id="269" r:id="rId5"/>
    <p:sldId id="271" r:id="rId6"/>
    <p:sldId id="270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503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075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81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676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77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54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66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8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802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070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911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782AB-667B-44F4-A392-5AFB19F23042}" type="datetimeFigureOut">
              <a:rPr lang="th-TH" smtClean="0"/>
              <a:t>29/02/59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844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3962400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Phetsarath OT" pitchFamily="2" charset="0"/>
                <a:cs typeface="Phetsarath OT" pitchFamily="2" charset="0"/>
              </a:rPr>
              <a:t>ຜົນ</a:t>
            </a:r>
            <a:r>
              <a:rPr lang="en-US" sz="32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3200" b="1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sz="32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  <a:t>ກອງ​ປະຊຸມ​ ທົບ​ທວນວຽກ​ງານ​ການ​ອໍານວຍ​ຄວາມ​ສະດວກ​ທາງ​ດ້ານ​ການ​ຄ້າ</a:t>
            </a:r>
            <a:br>
              <a:rPr lang="lo-LA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</a:br>
            <a:r>
              <a:rPr lang="lo-LA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  <a:t>ຂັ້ນ​ທ້ອງ​ຖິ່ນ ​ແຂວງ​ພາກ​ກາງ ​ແລະ ພາກ​ໃຕ້</a:t>
            </a:r>
            <a:br>
              <a:rPr lang="lo-LA" sz="3600" dirty="0">
                <a:latin typeface="Phetsarath OT" panose="02000500000000020004" pitchFamily="2" charset="0"/>
                <a:cs typeface="Phetsarath OT" panose="02000500000000020004" pitchFamily="2" charset="0"/>
              </a:rPr>
            </a:br>
            <a:br>
              <a:rPr lang="lo-LA" sz="3600" dirty="0">
                <a:latin typeface="Phetsarath OT" panose="02000500000000020004" pitchFamily="2" charset="0"/>
                <a:cs typeface="Phetsarath OT" panose="02000500000000020004" pitchFamily="2" charset="0"/>
              </a:rPr>
            </a:br>
            <a:r>
              <a:rPr lang="lo-LA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ຄັ້ງ​ວັນ​ທີ 25-26 ກຸມພາ 2016, ທີ່​ໂຮງ​ແຮມ ດາວ​ສະຫວັນ, ​ແຂວງ ສະຫວັນ​ນະ​ເຂດ </a:t>
            </a:r>
          </a:p>
        </p:txBody>
      </p:sp>
    </p:spTree>
    <p:extLst>
      <p:ext uri="{BB962C8B-B14F-4D97-AF65-F5344CB8AC3E}">
        <p14:creationId xmlns:p14="http://schemas.microsoft.com/office/powerpoint/2010/main" val="316324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924800" cy="4449763"/>
          </a:xfrm>
        </p:spPr>
        <p:txBody>
          <a:bodyPr/>
          <a:lstStyle/>
          <a:p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ກອງ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ປະຊຸມເປັນ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ເອກະ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ພາບ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ໃຫ້ມີ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ຈຸ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ດປະສານ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ງານວຽກ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ານວຍ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ຄວາມ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ສະດວກ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ດ້ານ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ຂັ້ນ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ທ້ອງ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ຖິ່ນ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ລະດັບ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ແຂວງ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ຫຼື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​ກ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ອຄ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?</a:t>
            </a: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ສ້າງ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ໂຄງ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ສ້າງ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ຈຸດ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ປະສານ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ຂັ້ນ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ທ້ອງ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ຖິ່ນ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ຄື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ຂັ້ນ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ສູນ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ກາງ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0" indent="0">
              <a:buNone/>
            </a:pP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6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ບັນຫາ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ນໍາ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ເຂົ້າ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ອອກ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ຕັ້ງ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ຈຸດ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ກວດກາຕາມ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ເສັ້ນທາງ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ຄ່າຄ່ຽນ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ຖ່າຍ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ສິນຄ້າ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ຢູ່ສາງພັກ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ສິນຄ້າ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ຕົ້ນ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ທຶນສູງ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ເກັບອາກອນຜົນ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ຜະລິດ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ຄວາມຊໍ້າ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ຊ້ອນ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: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ຈາກ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ຜູ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ປູກ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(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ປະຊາຊົນ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)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ບ/​ສ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ຊື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ຈາກ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 ​ປ​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ະຊາ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ຊົນ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ຢັ້ງຢືນ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ມາດຕະຖານ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ຕົ້ນ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ສູງ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(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ກ.ຊ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ວິທະຍາສາດ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ເທັກ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ໂລ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ຊີ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). </a:t>
            </a:r>
          </a:p>
          <a:p>
            <a:pPr marL="0" indent="0">
              <a:buNone/>
            </a:pP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4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ບັນຫາ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ນໍາ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ເຂົ້າ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(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ຕໍ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່)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ບໍລິການເອກະສານ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ຢູ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ແຕ່ລະດ່ານ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ເອກະ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ນໍ້າໜັກ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ລົດ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ບັນທຸກ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ເອກະ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ພາບ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0" indent="0">
              <a:buNone/>
            </a:pP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7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ບັນຫາ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ຜ່ານ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ແດນ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ສາມາດ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ນໍາກ້ວຍຫອມ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ຜ່ານ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ແດນ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ຫວຽດນາມ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ໄປຍັງ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ສປ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ຈີນ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້.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ປັດຈຸບັນ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ຜ່ານ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ດ່ານ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ເຕັນ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ເຊິ່ງ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ເຮັດ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ຕົ້ນ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ທຶນ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ສູງ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ຄວາມ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ຫຍຸ້ງຍາກ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ອອກມັນ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ຕົ້ນ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ໄປ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ໄທ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ຫຼື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ຜ່ານ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ແດນ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ໄທ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0" indent="0">
              <a:buNone/>
            </a:pP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2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ຂໍ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ສະ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ເໜີ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ຝຶກ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ອົບຮົມການ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ປະກອບ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ແບບ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ຟອມ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ແຫຼ່ງກໍາ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ເນີ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ດສິນຄ້າ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ເຜີຍ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ແຜ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ນິຕິ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ໃໝ່ຂອງ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ເທດ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ຜ່ານ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ລະບຽບ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ໃຊ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ອະນຸຍາດ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ເລ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ັກ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ໂທຣນິກ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ເຜີຍ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ແຜ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ລະບຽບ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ດັ່ງກ່າວ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ຜ່ານສູນ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ມູນ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ຂ່າວສານ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ດ້ານ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ເຜີຍ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ແຜ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ໂຍບາຍ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AEC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ກະທົບ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ທຸລະ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ກິດ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ຂັ້ນທ້ອງ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ຖິ່ນ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ປັບປຸງ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ນິຕິ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ກໍາການ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ເຂົ້າ-ສົ່ງ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ສອດຄ່ອງ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ສາກົນ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ສ້າງ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ຮວບ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ຮວມສະຖິຕິ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ລົງທຶນ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ແຂວງ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ເພື່ອ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ພື້ນຖານ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ຄົ້ນຄວ້າ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ທົບ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ທວນຄືນ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ການຈັດ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ຕັ້ງ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ປະຕິບັດ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ກວດກາ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ຈຸດ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ດຽວ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ຢູ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ດ່ານ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ແດນ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ສະຫວັນ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​-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ລາວບາ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​ວ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ເພື່ອ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ຖອດ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ຖອນ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ບົດຮຽນ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ຫຼຸດ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ຈໍານວນ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ເອກະສານ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ສໍາລັບ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ໜ້ອຍ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ລົງ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ກວ່າ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ເກົ່າ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83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638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Angsana New</vt:lpstr>
      <vt:lpstr>Arial</vt:lpstr>
      <vt:lpstr>Calibri</vt:lpstr>
      <vt:lpstr>Cordia New</vt:lpstr>
      <vt:lpstr>Phetsarath OT</vt:lpstr>
      <vt:lpstr>Office Theme</vt:lpstr>
      <vt:lpstr>ຜົນ​ຂອງ​ກອງ​ປະຊຸມ​ ທົບ​ທວນວຽກ​ງານ​ການ​ອໍານວຍ​ຄວາມ​ສະດວກ​ທາງ​ດ້ານ​ການ​ຄ້າ ຂັ້ນ​ທ້ອງ​ຖິ່ນ ​ແຂວງ​ພາກ​ກາງ ​ແລະ ພາກ​ໃຕ້  ຄັ້ງ​ວັນ​ທີ 25-26 ກຸມພາ 2016, ທີ່​ໂຮງ​ແຮມ ດາວ​ສະຫວັນ, ​ແຂວງ ສະຫວັນ​ນະ​ເຂດ </vt:lpstr>
      <vt:lpstr>​</vt:lpstr>
      <vt:lpstr>ບັນຫາ​ການ​ນໍາ​ເຂົ້າ ​ແລະ ສົ່ງ​ອອກ</vt:lpstr>
      <vt:lpstr>ບັນຫາ​ການ​ນໍາ​ເຂົ້າ ​ແລະ ສົ່ງ​ອອກ (ຕໍ່)</vt:lpstr>
      <vt:lpstr>ບັນຫາ​ການ​ຜ່ານ​ແດນ</vt:lpstr>
      <vt:lpstr>ຂໍ້​ສະ​ເໜີ​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</dc:creator>
  <cp:lastModifiedBy>PuPe</cp:lastModifiedBy>
  <cp:revision>28</cp:revision>
  <dcterms:created xsi:type="dcterms:W3CDTF">2016-02-25T06:37:27Z</dcterms:created>
  <dcterms:modified xsi:type="dcterms:W3CDTF">2016-02-29T06:30:42Z</dcterms:modified>
</cp:coreProperties>
</file>